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7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924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1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48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29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08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92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340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65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84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824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1811-31CA-45B1-8791-358EC1207982}" type="datetimeFigureOut">
              <a:rPr lang="es-MX" smtClean="0"/>
              <a:t>24/07/2018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5B44-5961-4091-9AA1-3662A3EE98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14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57688" y="328613"/>
            <a:ext cx="614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titulo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9031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toño</Template>
  <TotalTime>83</TotalTime>
  <Words>1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Estudiante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hernandez</dc:creator>
  <cp:lastModifiedBy>antonio hernandez</cp:lastModifiedBy>
  <cp:revision>5</cp:revision>
  <dcterms:created xsi:type="dcterms:W3CDTF">2018-07-24T16:18:11Z</dcterms:created>
  <dcterms:modified xsi:type="dcterms:W3CDTF">2018-07-24T17:41:37Z</dcterms:modified>
</cp:coreProperties>
</file>